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eridive · Titl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0" y="2730500"/>
            <a:ext cx="7302500" cy="1841500"/>
          </a:xfrm>
        </p:spPr>
        <p:txBody>
          <a:bodyPr anchor="b" lIns="0" tIns="0" rIns="0" bIns="0"/>
          <a:lstStyle>
            <a:lvl1pPr>
              <a:lnSpc>
                <a:spcPct val="92000"/>
              </a:lnSpc>
              <a:defRPr sz="6000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0" y="4826000"/>
            <a:ext cx="7302500" cy="762000"/>
          </a:xfrm>
        </p:spPr>
        <p:txBody>
          <a:bodyPr anchor="t" lIns="0" tIns="0" rIns="0" bIns="0"/>
          <a:lstStyle>
            <a:lvl1pPr>
              <a:buNone/>
              <a:defRPr sz="1200" cap="all" spc="160">
                <a:solidFill>
                  <a:srgbClr val="8993AB"/>
                </a:solidFill>
                <a:latin typeface="JetBrains Mono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ridive ·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698500"/>
            <a:ext cx="10287000" cy="952500"/>
          </a:xfrm>
        </p:spPr>
        <p:txBody>
          <a:bodyPr anchor="b" lIns="0" tIns="0" rIns="0" bIns="0"/>
          <a:lstStyle>
            <a:lvl1pPr>
              <a:lnSpc>
                <a:spcPct val="92000"/>
              </a:lnSpc>
              <a:defRPr sz="3400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2032000"/>
            <a:ext cx="10287000" cy="3810000"/>
          </a:xfrm>
        </p:spPr>
        <p:txBody>
          <a:bodyPr anchor="t" lIns="0" tIns="0" rIns="0" bIns="0"/>
          <a:lstStyle>
            <a:lvl1pPr marL="342900" indent="-342900">
              <a:lnSpc>
                <a:spcPct val="118000"/>
              </a:lnSpc>
              <a:spcAft>
                <a:spcPts val="1000"/>
              </a:spcAft>
              <a:buClr>
                <a:srgbClr val="F5A623"/>
              </a:buClr>
              <a:buFont typeface="Arial"/>
              <a:buChar char="–"/>
              <a:defRPr sz="1800">
                <a:solidFill>
                  <a:schemeClr val="tx1"/>
                </a:solidFill>
                <a:latin typeface="+mn-lt"/>
              </a:defRPr>
            </a:lvl1pPr>
            <a:lvl2pPr marL="685800" indent="-342900">
              <a:lnSpc>
                <a:spcPct val="118000"/>
              </a:lnSpc>
              <a:spcAft>
                <a:spcPts val="600"/>
              </a:spcAft>
              <a:buClr>
                <a:srgbClr val="F5A623"/>
              </a:buClr>
              <a:buFont typeface="Arial"/>
              <a:buChar char="·"/>
              <a:defRPr sz="1600">
                <a:solidFill>
                  <a:srgbClr val="C9CFDD"/>
                </a:solidFill>
                <a:latin typeface="+mn-lt"/>
              </a:defRPr>
            </a:lvl2pPr>
            <a:lvl3pPr marL="1028700" indent="-342900">
              <a:lnSpc>
                <a:spcPct val="118000"/>
              </a:lnSpc>
              <a:spcAft>
                <a:spcPts val="400"/>
              </a:spcAft>
              <a:buClr>
                <a:srgbClr val="F5A623"/>
              </a:buClr>
              <a:buFont typeface="Arial"/>
              <a:buChar char="·"/>
              <a:defRPr sz="1400">
                <a:solidFill>
                  <a:srgbClr val="8993AB"/>
                </a:solidFill>
                <a:latin typeface="+mn-lt"/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4000" y="6350000"/>
            <a:ext cx="1143000" cy="254000"/>
          </a:xfrm>
        </p:spPr>
        <p:txBody>
          <a:bodyPr anchor="ctr"/>
          <a:lstStyle>
            <a:lvl1pPr>
              <a:buNone/>
              <a:defRPr sz="900" cap="all" spc="160">
                <a:solidFill>
                  <a:srgbClr val="8993AB"/>
                </a:solidFill>
                <a:latin typeface="JetBrains Mono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eridive · Sec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2984500"/>
            <a:ext cx="5905500" cy="1905000"/>
          </a:xfrm>
        </p:spPr>
        <p:txBody>
          <a:bodyPr anchor="t" lIns="0" tIns="0" rIns="0" bIns="0"/>
          <a:lstStyle>
            <a:lvl1pPr>
              <a:lnSpc>
                <a:spcPct val="92000"/>
              </a:lnSpc>
              <a:defRPr sz="4800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0" y="2540000"/>
            <a:ext cx="5715000" cy="317500"/>
          </a:xfrm>
        </p:spPr>
        <p:txBody>
          <a:bodyPr anchor="b" lIns="0" tIns="0" rIns="0" bIns="0"/>
          <a:lstStyle>
            <a:lvl1pPr>
              <a:buNone/>
              <a:defRPr sz="1200" cap="all" spc="160">
                <a:solidFill>
                  <a:srgbClr val="F5A623"/>
                </a:solidFill>
                <a:latin typeface="JetBrains Mon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eridive · Closing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2413000"/>
            <a:ext cx="6667500" cy="1524000"/>
          </a:xfrm>
        </p:spPr>
        <p:txBody>
          <a:bodyPr anchor="b" lIns="0" tIns="0" rIns="0" bIns="0"/>
          <a:lstStyle>
            <a:lvl1pPr>
              <a:lnSpc>
                <a:spcPct val="92000"/>
              </a:lnSpc>
              <a:defRPr sz="6000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500" y="4191000"/>
            <a:ext cx="6350000" cy="1397000"/>
          </a:xfrm>
        </p:spPr>
        <p:txBody>
          <a:bodyPr anchor="t" lIns="0" tIns="0" rIns="0" bIns="0"/>
          <a:lstStyle>
            <a:lvl1pPr>
              <a:spcAft>
                <a:spcPts val="600"/>
              </a:spcAft>
              <a:buNone/>
              <a:defRPr sz="1300" cap="none" spc="60">
                <a:solidFill>
                  <a:srgbClr val="EEF1F7"/>
                </a:solidFill>
                <a:latin typeface="JetBrains Mono"/>
              </a:defRPr>
            </a:lvl1pPr>
            <a:lvl2pPr>
              <a:buNone/>
              <a:defRPr sz="1200" cap="none" spc="60">
                <a:solidFill>
                  <a:srgbClr val="8993AB"/>
                </a:solidFill>
                <a:latin typeface="JetBrains Mono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eridive · Quot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587500"/>
            <a:ext cx="9207500" cy="2667000"/>
          </a:xfrm>
        </p:spPr>
        <p:txBody>
          <a:bodyPr anchor="b" lIns="0" tIns="0" rIns="0" bIns="0"/>
          <a:lstStyle>
            <a:lvl1pPr>
              <a:lnSpc>
                <a:spcPct val="100000"/>
              </a:lnSpc>
              <a:defRPr sz="4000" spc="-1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0" y="4508500"/>
            <a:ext cx="7620000" cy="381000"/>
          </a:xfrm>
        </p:spPr>
        <p:txBody>
          <a:bodyPr anchor="t" lIns="0" tIns="0" rIns="0" bIns="0"/>
          <a:lstStyle>
            <a:lvl1pPr>
              <a:buNone/>
              <a:defRPr sz="1200" cap="all" spc="160">
                <a:solidFill>
                  <a:srgbClr val="8993AB"/>
                </a:solidFill>
                <a:latin typeface="JetBrains Mono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8" Type="http://schemas.openxmlformats.org/officeDocument/2006/relationships/slideLayout" Target="../slideLayouts/slideLayout8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6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Presentation title.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Name · Role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title.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01 · Section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title.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First point, one line if possible.</a:t>
            </a:r>
          </a:p>
          <a:p>
            <a:r>
              <a:t>Second point.</a:t>
            </a:r>
          </a:p>
          <a:p>
            <a:pPr lvl="1"/>
            <a:r>
              <a:t>Supporting detail.</a:t>
            </a:r>
          </a:p>
          <a:p>
            <a:r>
              <a:t>Third point.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“A short quote, set large, in the brand’s display type.”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r>
              <a:t>Name · Role · Source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r>
              <a:t>hello@veridive.com</a:t>
            </a:r>
          </a:p>
          <a:p>
            <a:r>
              <a:t>veridive.com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eridive">
  <a:themeElements>
    <a:clrScheme name="veridive">
      <a:dk1>
        <a:srgbClr val="070B18"/>
      </a:dk1>
      <a:lt1>
        <a:srgbClr val="EEF1F7"/>
      </a:lt1>
      <a:dk2>
        <a:srgbClr val="0F1630"/>
      </a:dk2>
      <a:lt2>
        <a:srgbClr val="8993AB"/>
      </a:lt2>
      <a:accent1>
        <a:srgbClr val="F5A623"/>
      </a:accent1>
      <a:accent2>
        <a:srgbClr val="FFBE4D"/>
      </a:accent2>
      <a:accent3>
        <a:srgbClr val="8993AB"/>
      </a:accent3>
      <a:accent4>
        <a:srgbClr val="5C6784"/>
      </a:accent4>
      <a:accent5>
        <a:srgbClr val="1B2550"/>
      </a:accent5>
      <a:accent6>
        <a:srgbClr val="141D3D"/>
      </a:accent6>
      <a:hlink>
        <a:srgbClr val="F5A623"/>
      </a:hlink>
      <a:folHlink>
        <a:srgbClr val="FFBE4D"/>
      </a:folHlink>
    </a:clrScheme>
    <a:fontScheme name="veridive">
      <a:majorFont>
        <a:latin typeface="Funnel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unnel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veridive brand kit (python-pptx)</Application>
  <PresentationFormat>Widescreen</PresentationFormat>
  <Slides>5</Slides>
  <Notes>0</Notes>
  <HiddenSlides>0</HiddenSlides>
  <Company>veridive</Company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veridive presentation template</dc:title>
  <dc:subject>Applied AI. Human Momentum.</dc:subject>
  <dc:creator>veridive</dc:creator>
  <cp:keywords>veridive, brand, presentation template</cp:keywords>
  <dc:description/>
  <cp:lastModifiedBy>veridive</cp:lastModifiedBy>
  <cp:revision>1</cp:revision>
  <dcterms:created xsi:type="dcterms:W3CDTF">2026-09-29T17:34:31Z</dcterms:created>
  <dcterms:modified xsi:type="dcterms:W3CDTF">2026-09-29T17:34:31Z</dcterms:modified>
  <cp:category/>
</cp:coreProperties>
</file>